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pt-B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0860" autoAdjust="0"/>
  </p:normalViewPr>
  <p:slideViewPr>
    <p:cSldViewPr>
      <p:cViewPr>
        <p:scale>
          <a:sx n="11" d="100"/>
          <a:sy n="11" d="100"/>
        </p:scale>
        <p:origin x="-2388" y="-1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D88D-D9D2-44F5-A75B-71C6E092FE0B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62A05-77EE-4AB3-B0D9-7A6F591E9A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4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62A05-77EE-4AB3-B0D9-7A6F591E9A35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915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571ED-AECD-43B6-A5AA-7B5A041FE9D7}" type="datetimeFigureOut">
              <a:rPr lang="pt-BR" smtClean="0"/>
              <a:pPr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E978-9D42-4775-A27D-639D1CD41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82"/>
          <p:cNvSpPr txBox="1"/>
          <p:nvPr/>
        </p:nvSpPr>
        <p:spPr>
          <a:xfrm>
            <a:off x="15932075" y="37534055"/>
            <a:ext cx="14040000" cy="388843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lvl="0" indent="0" algn="ctr">
              <a:defRPr sz="190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pPr algn="l"/>
            <a:r>
              <a:rPr lang="pt-BR" sz="6000" b="1" cap="small" dirty="0" smtClean="0">
                <a:solidFill>
                  <a:schemeClr val="bg1"/>
                </a:solidFill>
                <a:sym typeface="Times New Roman"/>
              </a:rPr>
              <a:t>       Agradecimentos   </a:t>
            </a:r>
          </a:p>
          <a:p>
            <a:pPr algn="l"/>
            <a:r>
              <a:rPr lang="pt-BR" sz="6000" b="1" cap="small" dirty="0" smtClean="0">
                <a:solidFill>
                  <a:schemeClr val="bg1"/>
                </a:solidFill>
                <a:sym typeface="Times New Roman"/>
              </a:rPr>
              <a:t> FAPESP  </a:t>
            </a:r>
          </a:p>
          <a:p>
            <a:pPr algn="l"/>
            <a:r>
              <a:rPr lang="pt-BR" sz="6000" b="1" cap="small" dirty="0" smtClean="0">
                <a:solidFill>
                  <a:schemeClr val="bg1"/>
                </a:solidFill>
                <a:sym typeface="Times New Roman"/>
              </a:rPr>
              <a:t>OU QUALQUER OUTRA AGÊNCIA</a:t>
            </a:r>
            <a:endParaRPr lang="pt-BR" sz="6000" i="1" cap="small" dirty="0">
              <a:solidFill>
                <a:schemeClr val="bg1"/>
              </a:solidFill>
              <a:sym typeface="Times New Roman"/>
            </a:endParaRPr>
          </a:p>
        </p:txBody>
      </p:sp>
      <p:pic>
        <p:nvPicPr>
          <p:cNvPr id="4" name="Imagem 3" descr="PRE_VE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387" y="66851"/>
            <a:ext cx="2592288" cy="2903363"/>
          </a:xfrm>
          <a:prstGeom prst="rect">
            <a:avLst/>
          </a:prstGeom>
        </p:spPr>
      </p:pic>
      <p:pic>
        <p:nvPicPr>
          <p:cNvPr id="5" name="Imagem 4" descr="logotipo_c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46431" y="216024"/>
            <a:ext cx="2879132" cy="261017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571035" y="809974"/>
            <a:ext cx="171379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XVIII</a:t>
            </a:r>
            <a:r>
              <a:rPr lang="pt-BR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Workshop da </a:t>
            </a:r>
            <a:r>
              <a:rPr lang="pt-BR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Pós-Graduação</a:t>
            </a:r>
            <a:endParaRPr lang="pt-BR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38387" y="3042222"/>
            <a:ext cx="28731192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7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endParaRPr lang="pt-B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hape 82"/>
          <p:cNvSpPr txBox="1"/>
          <p:nvPr/>
        </p:nvSpPr>
        <p:spPr>
          <a:xfrm>
            <a:off x="737979" y="6642622"/>
            <a:ext cx="28731600" cy="1872207"/>
          </a:xfrm>
          <a:prstGeom prst="rect">
            <a:avLst/>
          </a:prstGeom>
          <a:solidFill>
            <a:schemeClr val="bg1">
              <a:lumMod val="75000"/>
              <a:alpha val="51764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lvl="0" indent="0" algn="ctr">
              <a:defRPr sz="190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sz="4000" b="1" dirty="0" smtClean="0">
                <a:solidFill>
                  <a:schemeClr val="tx1"/>
                </a:solidFill>
              </a:rPr>
              <a:t>Autor</a:t>
            </a:r>
            <a:r>
              <a:rPr lang="pt-BR" sz="4000" b="1" baseline="30000" dirty="0" smtClean="0">
                <a:solidFill>
                  <a:schemeClr val="tx1"/>
                </a:solidFill>
              </a:rPr>
              <a:t>1</a:t>
            </a:r>
            <a:r>
              <a:rPr lang="pt-BR" sz="4000" b="1">
                <a:solidFill>
                  <a:schemeClr val="tx1"/>
                </a:solidFill>
              </a:rPr>
              <a:t>*; </a:t>
            </a:r>
            <a:r>
              <a:rPr lang="pt-BR" sz="4000" b="1" smtClean="0">
                <a:solidFill>
                  <a:schemeClr val="tx1"/>
                </a:solidFill>
              </a:rPr>
              <a:t>Autor</a:t>
            </a:r>
            <a:r>
              <a:rPr lang="pt-BR" sz="4000" b="1" baseline="30000">
                <a:solidFill>
                  <a:schemeClr val="tx1"/>
                </a:solidFill>
              </a:rPr>
              <a:t>2</a:t>
            </a:r>
            <a:r>
              <a:rPr lang="pt-BR" sz="4000" b="1" smtClean="0">
                <a:solidFill>
                  <a:schemeClr val="tx1"/>
                </a:solidFill>
              </a:rPr>
              <a:t>, Autor</a:t>
            </a:r>
            <a:r>
              <a:rPr lang="pt-BR" sz="4000" b="1" baseline="30000">
                <a:solidFill>
                  <a:schemeClr val="tx1"/>
                </a:solidFill>
              </a:rPr>
              <a:t>3</a:t>
            </a:r>
            <a:r>
              <a:rPr lang="pt-BR" sz="4000" b="1" smtClean="0">
                <a:solidFill>
                  <a:schemeClr val="tx1"/>
                </a:solidFill>
              </a:rPr>
              <a:t>, Autor</a:t>
            </a:r>
            <a:r>
              <a:rPr lang="pt-BR" sz="4000" b="1" baseline="30000">
                <a:solidFill>
                  <a:schemeClr val="tx1"/>
                </a:solidFill>
              </a:rPr>
              <a:t>4</a:t>
            </a:r>
            <a:r>
              <a:rPr lang="pt-BR" sz="4000" b="1" smtClean="0">
                <a:solidFill>
                  <a:schemeClr val="tx1"/>
                </a:solidFill>
              </a:rPr>
              <a:t>.....</a:t>
            </a:r>
            <a:endParaRPr lang="pt-BR" sz="4000" b="1" dirty="0" smtClean="0">
              <a:solidFill>
                <a:schemeClr val="tx1"/>
              </a:solidFill>
            </a:endParaRPr>
          </a:p>
          <a:p>
            <a:r>
              <a:rPr lang="pt-BR" sz="4000" dirty="0" smtClean="0">
                <a:solidFill>
                  <a:schemeClr val="tx1"/>
                </a:solidFill>
                <a:sym typeface="Times New Roman"/>
              </a:rPr>
              <a:t>*autor@gmail.com</a:t>
            </a:r>
            <a:endParaRPr lang="pt-BR" sz="4000" dirty="0">
              <a:solidFill>
                <a:schemeClr val="tx1"/>
              </a:solidFill>
              <a:sym typeface="Times New Roman"/>
            </a:endParaRPr>
          </a:p>
          <a:p>
            <a:r>
              <a:rPr lang="pt-BR" sz="3600" i="1" baseline="30000" dirty="0" smtClean="0">
                <a:solidFill>
                  <a:schemeClr val="tx1"/>
                </a:solidFill>
                <a:sym typeface="Times New Roman"/>
              </a:rPr>
              <a:t>1</a:t>
            </a:r>
            <a:r>
              <a:rPr lang="pt-BR" sz="3600" i="1" dirty="0" smtClean="0">
                <a:solidFill>
                  <a:schemeClr val="tx1"/>
                </a:solidFill>
                <a:sym typeface="Times New Roman"/>
              </a:rPr>
              <a:t>Faculdade de Tecnologia – Universidade Estadual de Campinas – UNICAMP, Campus I de Limeira, SP.</a:t>
            </a:r>
            <a:endParaRPr lang="pt-BR" sz="3600" i="1" dirty="0">
              <a:solidFill>
                <a:schemeClr val="tx1"/>
              </a:solidFill>
              <a:sym typeface="Times New Roman"/>
            </a:endParaRPr>
          </a:p>
        </p:txBody>
      </p:sp>
      <p:sp>
        <p:nvSpPr>
          <p:cNvPr id="10" name="Shape 82"/>
          <p:cNvSpPr txBox="1"/>
          <p:nvPr/>
        </p:nvSpPr>
        <p:spPr>
          <a:xfrm>
            <a:off x="738387" y="8730854"/>
            <a:ext cx="14040000" cy="1080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lvl="0" indent="0" algn="ctr">
              <a:defRPr sz="190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sz="6000" b="1" cap="small" dirty="0" smtClean="0">
                <a:solidFill>
                  <a:schemeClr val="bg1"/>
                </a:solidFill>
              </a:rPr>
              <a:t>Introdução</a:t>
            </a:r>
            <a:endParaRPr lang="pt-BR" sz="6000" i="1" cap="small" dirty="0">
              <a:solidFill>
                <a:schemeClr val="bg1"/>
              </a:solidFill>
              <a:sym typeface="Times New Roman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38387" y="9810974"/>
            <a:ext cx="14040000" cy="939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28750" algn="just">
              <a:lnSpc>
                <a:spcPts val="7400"/>
              </a:lnSpc>
            </a:pPr>
            <a:endParaRPr lang="pt-BR" sz="4000" dirty="0">
              <a:latin typeface="Corbel" pitchFamily="34" charset="0"/>
            </a:endParaRPr>
          </a:p>
        </p:txBody>
      </p:sp>
      <p:sp>
        <p:nvSpPr>
          <p:cNvPr id="12" name="Shape 82"/>
          <p:cNvSpPr txBox="1"/>
          <p:nvPr/>
        </p:nvSpPr>
        <p:spPr>
          <a:xfrm>
            <a:off x="738387" y="23996550"/>
            <a:ext cx="14040000" cy="1080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lvl="0" indent="0" algn="ctr">
              <a:defRPr sz="190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sz="6000" b="1" cap="small" dirty="0" smtClean="0">
                <a:solidFill>
                  <a:schemeClr val="bg1"/>
                </a:solidFill>
                <a:sym typeface="Times New Roman"/>
              </a:rPr>
              <a:t>Objetivo Geral</a:t>
            </a:r>
            <a:endParaRPr lang="pt-BR" sz="6000" i="1" cap="small" dirty="0">
              <a:solidFill>
                <a:schemeClr val="bg1"/>
              </a:solidFill>
              <a:sym typeface="Times New Roman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67939" y="25076670"/>
            <a:ext cx="14040000" cy="88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39863" algn="just">
              <a:lnSpc>
                <a:spcPts val="6800"/>
              </a:lnSpc>
            </a:pPr>
            <a:endParaRPr lang="pt-BR" sz="4000" dirty="0">
              <a:latin typeface="Corbel" pitchFamily="34" charset="0"/>
            </a:endParaRPr>
          </a:p>
        </p:txBody>
      </p:sp>
      <p:sp>
        <p:nvSpPr>
          <p:cNvPr id="16" name="Shape 82"/>
          <p:cNvSpPr txBox="1"/>
          <p:nvPr/>
        </p:nvSpPr>
        <p:spPr>
          <a:xfrm>
            <a:off x="15501587" y="8730974"/>
            <a:ext cx="14040000" cy="1080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lvl="0" indent="0" algn="ctr">
              <a:defRPr sz="190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sz="6000" b="1" cap="small" dirty="0" smtClean="0">
                <a:solidFill>
                  <a:schemeClr val="bg1"/>
                </a:solidFill>
              </a:rPr>
              <a:t>Materiais e Métodos</a:t>
            </a:r>
            <a:endParaRPr lang="pt-BR" sz="6000" i="1" cap="small" dirty="0">
              <a:solidFill>
                <a:schemeClr val="bg1"/>
              </a:solidFill>
              <a:sym typeface="Times New Roman"/>
            </a:endParaRPr>
          </a:p>
        </p:txBody>
      </p:sp>
      <p:sp>
        <p:nvSpPr>
          <p:cNvPr id="19" name="Shape 82"/>
          <p:cNvSpPr txBox="1"/>
          <p:nvPr/>
        </p:nvSpPr>
        <p:spPr>
          <a:xfrm>
            <a:off x="738387" y="30765302"/>
            <a:ext cx="14040000" cy="1080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lvl="0" indent="0" algn="ctr">
              <a:defRPr sz="190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sz="6000" b="1" cap="small" dirty="0" smtClean="0">
                <a:solidFill>
                  <a:schemeClr val="bg1"/>
                </a:solidFill>
                <a:sym typeface="Times New Roman"/>
              </a:rPr>
              <a:t>Resultados</a:t>
            </a:r>
            <a:endParaRPr lang="pt-BR" sz="6000" i="1" cap="small" dirty="0">
              <a:solidFill>
                <a:schemeClr val="bg1"/>
              </a:solidFill>
              <a:sym typeface="Times New Roman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38387" y="31773414"/>
            <a:ext cx="13897544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ts val="6800"/>
              </a:lnSpc>
            </a:pPr>
            <a:endParaRPr lang="pt-BR" sz="4000" dirty="0">
              <a:latin typeface="Corbel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5500027" y="9882982"/>
            <a:ext cx="1404156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pic>
        <p:nvPicPr>
          <p:cNvPr id="26" name="Imagem 25" descr="piracicaba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500027" y="11827198"/>
            <a:ext cx="8795204" cy="5328592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16148099" y="11592010"/>
            <a:ext cx="8046588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Figura 1. 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Bacia Hidrográfica dos Rios PCJ.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41" name="Shape 82"/>
          <p:cNvSpPr txBox="1"/>
          <p:nvPr/>
        </p:nvSpPr>
        <p:spPr>
          <a:xfrm>
            <a:off x="15861627" y="34077670"/>
            <a:ext cx="14040000" cy="1080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lvl="0" indent="0" algn="ctr">
              <a:defRPr sz="190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sz="6000" b="1" cap="small" dirty="0" smtClean="0">
                <a:solidFill>
                  <a:schemeClr val="bg1"/>
                </a:solidFill>
                <a:sym typeface="Times New Roman"/>
              </a:rPr>
              <a:t>Principais Referências</a:t>
            </a:r>
            <a:endParaRPr lang="pt-BR" sz="6000" i="1" cap="small" dirty="0">
              <a:solidFill>
                <a:schemeClr val="bg1"/>
              </a:solidFill>
              <a:sym typeface="Times New Roman"/>
            </a:endParaRPr>
          </a:p>
        </p:txBody>
      </p:sp>
      <p:pic>
        <p:nvPicPr>
          <p:cNvPr id="2050" name="Picture 2" descr="https://prpg.ufg.br/up/85/o/CAPES_logo.jpg?13922849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37689" y="37776210"/>
            <a:ext cx="2079362" cy="1702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4" name="Retângulo 43"/>
          <p:cNvSpPr/>
          <p:nvPr/>
        </p:nvSpPr>
        <p:spPr>
          <a:xfrm>
            <a:off x="24861067" y="37723944"/>
            <a:ext cx="5152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Coordenação de Aperfeiçoamento de Pessoal de Nível Superior </a:t>
            </a:r>
            <a:endParaRPr lang="pt-BR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68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LAIS</dc:creator>
  <cp:lastModifiedBy>Laís Peixoto Rosado</cp:lastModifiedBy>
  <cp:revision>34</cp:revision>
  <dcterms:created xsi:type="dcterms:W3CDTF">2015-10-06T13:03:36Z</dcterms:created>
  <dcterms:modified xsi:type="dcterms:W3CDTF">2017-04-18T00:57:34Z</dcterms:modified>
</cp:coreProperties>
</file>