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embeddedFontLst>
    <p:embeddedFont>
      <p:font typeface="REM" pitchFamily="2" charset="0"/>
      <p:regular r:id="rId7"/>
      <p:bold r:id="rId8"/>
      <p:italic r:id="rId9"/>
      <p:boldItalic r:id="rId10"/>
    </p:embeddedFont>
    <p:embeddedFont>
      <p:font typeface="REM Black" pitchFamily="2" charset="0"/>
      <p:bold r:id="rId11"/>
      <p:boldItalic r:id="rId12"/>
    </p:embeddedFont>
    <p:embeddedFont>
      <p:font typeface="REM Medium" pitchFamily="2" charset="0"/>
      <p:regular r:id="rId13"/>
      <p:italic r:id="rId1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C"/>
    <a:srgbClr val="4EB1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2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96C5E5-B499-C7E6-9A7A-AE5D206D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226B64-49D3-B8A3-38C7-13A9C2BA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3003E6-15ED-4E9D-CFBC-208538DA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2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77A10-3BEC-6A72-ADC8-02DD9769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C8638D-742E-3CEF-D407-763B63590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25821B-4771-70EF-4770-0E62A756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370B77-1599-4BF6-E73A-8A8091B3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BA8E8E-2295-17F5-3027-6A160BD3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65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CFB70C-A1C4-4EAD-9251-4350C67E7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2548F7-9D2A-8ABE-CFA3-11AE106DD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B1E2FC-076D-79D4-9052-1E7093C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160C99-A89B-06D4-D2CD-D0959E62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C78B85-5B2C-ADC5-7642-4A6C6EE1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51A532-CCB3-A348-B086-E7C76690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7CB84C-8B90-5D3D-BC62-5039989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E4CF94-158E-68DF-849C-4A94DDCA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6EB53F-02A0-B691-4F06-22642586D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29" y="6151891"/>
            <a:ext cx="787991" cy="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6672F-AEC2-F8B2-D560-B68A71C1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FABD41-531A-28E4-0035-042E85DE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89EE12-B7E0-420A-318F-FB6BE975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F49079-D949-792F-C67C-7388CEF4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70B5E9-C638-A8C0-AEE0-418BB9D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04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530FC-D44B-DAFC-871F-BD308A51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3B127C-D2DD-F742-276C-0485C81D3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6F70C6-1480-EA9B-7FAB-A6CD88142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7B1731-C475-DC0F-5E6A-072E444D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6EDD17-B7C1-36E6-12DE-F5AC0FF3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D01942-BD05-EF23-A2B9-2BB3468A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1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CADBA-1267-3270-400E-9646ABE2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758021-F892-B290-36BE-26DC2824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753E9C-7EAB-1E4E-22C5-7B86DA84B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BC4BC5-864C-CD06-9CA1-2979BE358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5BDBAC-6AD4-A0D4-AEB8-B735D2016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072AE20-95E4-081C-62C7-A9EB168B1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203265-1B8B-FC21-1743-F1312E19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22D06E-F77B-91D9-A062-8F7EBDAD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596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D360A-3666-A3EC-EBEC-D9C758DE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4DABF7-7936-1614-844F-B6C13754D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439061-A6AA-C3B8-5935-7D587172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3E12D-C327-4B64-FD0C-68EC2A0C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0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869C45-EEF3-3688-D438-198B5287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1B4A0A-9742-A26B-48E4-E419A8C6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6FD457-E673-D34C-2851-0D52D367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11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0031E-F950-8D93-356C-DDD6084F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9705C4-0FB7-4921-5E69-4E5DD122C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27FEB6-0FBB-0F5B-DB47-62A43DB61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85B731-E21D-57B0-725D-1810F306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873A27-1FD4-F991-05F0-B4864A1A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C46203-7402-B4AD-2A3B-05B183DF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4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053CD-EB2D-5083-A052-27A93D5E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19E5CF-5735-73C0-1977-B6E92028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A61E3A-1523-07C2-2AE9-7859A95C8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954688-00A1-64A3-F970-D4884CA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93C0A1-8BED-A6EC-87C6-16FE710B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92F32-EA95-9951-3A93-ECA308B7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48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F0C681-7750-4769-201B-2AF89986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D4124-E567-DF69-5C3F-F9C3065F5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845160-E22A-833B-8129-B14F26422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D481-6F22-4685-8806-9D94237E31EE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14343F-F502-A452-BBF8-C733D3BA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04C81-5934-2A1A-EE9E-1182A4F3A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41E0-2C60-4355-9E8E-6DF14BDC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EB8D984-1508-AB82-59A3-C93CF82528AF}"/>
              </a:ext>
            </a:extLst>
          </p:cNvPr>
          <p:cNvSpPr txBox="1"/>
          <p:nvPr/>
        </p:nvSpPr>
        <p:spPr>
          <a:xfrm>
            <a:off x="1635370" y="2399657"/>
            <a:ext cx="2708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005B8C"/>
                </a:solidFill>
                <a:latin typeface="REM Medium" pitchFamily="2" charset="0"/>
                <a:cs typeface="REM Medium" pitchFamily="2" charset="0"/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4B0BF52-D5E9-D727-2647-6A2DFD331905}"/>
              </a:ext>
            </a:extLst>
          </p:cNvPr>
          <p:cNvSpPr txBox="1"/>
          <p:nvPr/>
        </p:nvSpPr>
        <p:spPr>
          <a:xfrm>
            <a:off x="1635370" y="2725003"/>
            <a:ext cx="482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4EB170"/>
                </a:solidFill>
                <a:latin typeface="REM Black" pitchFamily="2" charset="0"/>
                <a:cs typeface="REM Black" pitchFamily="2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23423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C5D3003C-6E0B-330B-FDAE-1E4CE615E12C}"/>
              </a:ext>
            </a:extLst>
          </p:cNvPr>
          <p:cNvSpPr txBox="1"/>
          <p:nvPr/>
        </p:nvSpPr>
        <p:spPr>
          <a:xfrm>
            <a:off x="1143000" y="1206253"/>
            <a:ext cx="270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5B8C"/>
                </a:solidFill>
                <a:latin typeface="REM" pitchFamily="2" charset="0"/>
                <a:cs typeface="REM" pitchFamily="2" charset="0"/>
              </a:rPr>
              <a:t>LOREM IPSUM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D20C71-C326-A26B-F056-E0D8A8873C33}"/>
              </a:ext>
            </a:extLst>
          </p:cNvPr>
          <p:cNvSpPr txBox="1"/>
          <p:nvPr/>
        </p:nvSpPr>
        <p:spPr>
          <a:xfrm>
            <a:off x="1143000" y="1458911"/>
            <a:ext cx="482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dirty="0">
                <a:solidFill>
                  <a:srgbClr val="005B8C"/>
                </a:solidFill>
                <a:latin typeface="REM Black" pitchFamily="2" charset="0"/>
                <a:cs typeface="REM Black" pitchFamily="2" charset="0"/>
              </a:rPr>
              <a:t>LOREM IPSUM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6753E2-A873-5E2C-1AEC-8EA316B2AEF6}"/>
              </a:ext>
            </a:extLst>
          </p:cNvPr>
          <p:cNvSpPr txBox="1"/>
          <p:nvPr/>
        </p:nvSpPr>
        <p:spPr>
          <a:xfrm>
            <a:off x="1142999" y="2959859"/>
            <a:ext cx="5618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Sample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text</a:t>
            </a:r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here</a:t>
            </a:r>
            <a:endParaRPr lang="pt-BR" sz="2100" dirty="0">
              <a:solidFill>
                <a:srgbClr val="4EB170"/>
              </a:solidFill>
              <a:latin typeface="REM Medium" pitchFamily="2" charset="0"/>
              <a:cs typeface="REM Medium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9871AB4-70DC-4535-2E82-DB3F1065EEF8}"/>
              </a:ext>
            </a:extLst>
          </p:cNvPr>
          <p:cNvSpPr txBox="1"/>
          <p:nvPr/>
        </p:nvSpPr>
        <p:spPr>
          <a:xfrm>
            <a:off x="1142999" y="3523398"/>
            <a:ext cx="44401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Lorem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ipsum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amet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consectetuer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adipiscing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elit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sed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nonummy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nibh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euismod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tincidunt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laoreet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magna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erat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volutpat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wisi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ad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minim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veniam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quis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nostrud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exerci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tation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ullamcorper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suscipit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lobortis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nisl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aliquip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ex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commodo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consequat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20DB1C-9DAD-2B10-8BEA-351890DFEFBD}"/>
              </a:ext>
            </a:extLst>
          </p:cNvPr>
          <p:cNvSpPr txBox="1"/>
          <p:nvPr/>
        </p:nvSpPr>
        <p:spPr>
          <a:xfrm>
            <a:off x="1142999" y="4669957"/>
            <a:ext cx="44401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Lorem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ipsum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amet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consectetuer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adipiscing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elit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sed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nonummy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nibh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euismod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tincidunt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laoreet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magna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erat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volutpat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wisi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ad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minim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veniam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quis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nostrud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exerci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tation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ullamcorper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suscipit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lobortis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nisl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aliquip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ex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commodo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consequat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0C3166-A058-C787-3487-AF9205C233C4}"/>
              </a:ext>
            </a:extLst>
          </p:cNvPr>
          <p:cNvSpPr/>
          <p:nvPr/>
        </p:nvSpPr>
        <p:spPr>
          <a:xfrm>
            <a:off x="7872386" y="0"/>
            <a:ext cx="2892670" cy="6858000"/>
          </a:xfrm>
          <a:prstGeom prst="rect">
            <a:avLst/>
          </a:prstGeom>
          <a:solidFill>
            <a:srgbClr val="005B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CE1EE3F-FA2F-1C82-EAAD-F8512B010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40" y="-1037493"/>
            <a:ext cx="7953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AD879C6-5ADB-1100-AF26-AE4F11BFC217}"/>
              </a:ext>
            </a:extLst>
          </p:cNvPr>
          <p:cNvSpPr/>
          <p:nvPr/>
        </p:nvSpPr>
        <p:spPr>
          <a:xfrm>
            <a:off x="6096000" y="861646"/>
            <a:ext cx="5114192" cy="5152292"/>
          </a:xfrm>
          <a:prstGeom prst="roundRect">
            <a:avLst>
              <a:gd name="adj" fmla="val 1787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978C429-A930-CA58-FC05-3C3EA86E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626" y="1568823"/>
            <a:ext cx="7045227" cy="30300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313851-ED92-773A-7ED2-E1D38B18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3103" y="5871881"/>
            <a:ext cx="6116203" cy="49529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EF7C4DB-2B0E-F7D2-451D-E6ECB4EC0F35}"/>
              </a:ext>
            </a:extLst>
          </p:cNvPr>
          <p:cNvSpPr txBox="1"/>
          <p:nvPr/>
        </p:nvSpPr>
        <p:spPr>
          <a:xfrm>
            <a:off x="1160929" y="844062"/>
            <a:ext cx="270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5B8C"/>
                </a:solidFill>
                <a:latin typeface="REM" pitchFamily="2" charset="0"/>
                <a:cs typeface="REM" pitchFamily="2" charset="0"/>
              </a:rPr>
              <a:t>LOREM IPSUM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8B0717-2A57-601B-FA30-DF9251B6A7B7}"/>
              </a:ext>
            </a:extLst>
          </p:cNvPr>
          <p:cNvSpPr txBox="1"/>
          <p:nvPr/>
        </p:nvSpPr>
        <p:spPr>
          <a:xfrm>
            <a:off x="1160929" y="1096720"/>
            <a:ext cx="482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dirty="0">
                <a:solidFill>
                  <a:srgbClr val="005B8C"/>
                </a:solidFill>
                <a:latin typeface="REM Black" pitchFamily="2" charset="0"/>
                <a:cs typeface="REM Black" pitchFamily="2" charset="0"/>
              </a:rPr>
              <a:t>LOREM IPSUM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EC3344-2DC7-7EB0-0D8C-2124650A10CE}"/>
              </a:ext>
            </a:extLst>
          </p:cNvPr>
          <p:cNvSpPr txBox="1"/>
          <p:nvPr/>
        </p:nvSpPr>
        <p:spPr>
          <a:xfrm>
            <a:off x="1160928" y="3403326"/>
            <a:ext cx="5618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Sample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text</a:t>
            </a:r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here</a:t>
            </a:r>
            <a:endParaRPr lang="pt-BR" sz="2100" dirty="0">
              <a:solidFill>
                <a:srgbClr val="4EB170"/>
              </a:solidFill>
              <a:latin typeface="REM Medium" pitchFamily="2" charset="0"/>
              <a:cs typeface="REM Medium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93F2202-25F0-EB58-C04D-4A8F1D212C50}"/>
              </a:ext>
            </a:extLst>
          </p:cNvPr>
          <p:cNvSpPr txBox="1"/>
          <p:nvPr/>
        </p:nvSpPr>
        <p:spPr>
          <a:xfrm>
            <a:off x="1160928" y="1911410"/>
            <a:ext cx="44401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Lorem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ipsum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amet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consectetuer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adipiscing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elit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sed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nonummy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nibh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euismod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tincidunt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laoreet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magna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erat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volutpat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wisi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ad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minim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veniam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quis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nostrud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exerci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tation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ullamcorper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suscipit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lobortis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nisl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aliquip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ex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commodo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consequat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EAB6AF-1CFB-30E1-DD94-CC4AC09DFD61}"/>
              </a:ext>
            </a:extLst>
          </p:cNvPr>
          <p:cNvSpPr txBox="1"/>
          <p:nvPr/>
        </p:nvSpPr>
        <p:spPr>
          <a:xfrm>
            <a:off x="1160928" y="3785852"/>
            <a:ext cx="5618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Sample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text</a:t>
            </a:r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here</a:t>
            </a:r>
            <a:endParaRPr lang="pt-BR" sz="2100" dirty="0">
              <a:solidFill>
                <a:srgbClr val="4EB170"/>
              </a:solidFill>
              <a:latin typeface="REM Medium" pitchFamily="2" charset="0"/>
              <a:cs typeface="REM Medium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7FEA89-EF5E-1C6A-9E98-37B227CF3648}"/>
              </a:ext>
            </a:extLst>
          </p:cNvPr>
          <p:cNvSpPr txBox="1"/>
          <p:nvPr/>
        </p:nvSpPr>
        <p:spPr>
          <a:xfrm>
            <a:off x="1160928" y="4207225"/>
            <a:ext cx="5618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Sample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text</a:t>
            </a:r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here</a:t>
            </a:r>
            <a:endParaRPr lang="pt-BR" sz="2100" dirty="0">
              <a:solidFill>
                <a:srgbClr val="4EB170"/>
              </a:solidFill>
              <a:latin typeface="REM Medium" pitchFamily="2" charset="0"/>
              <a:cs typeface="REM Medium" pitchFamily="2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345B7BA-1B6E-2CE1-73EF-122186C241F5}"/>
              </a:ext>
            </a:extLst>
          </p:cNvPr>
          <p:cNvSpPr txBox="1"/>
          <p:nvPr/>
        </p:nvSpPr>
        <p:spPr>
          <a:xfrm>
            <a:off x="1160928" y="4612321"/>
            <a:ext cx="5618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Sample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text</a:t>
            </a:r>
            <a:r>
              <a:rPr lang="pt-BR" sz="2100" dirty="0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 </a:t>
            </a:r>
            <a:r>
              <a:rPr lang="pt-BR" sz="2100" dirty="0" err="1">
                <a:solidFill>
                  <a:srgbClr val="4EB170"/>
                </a:solidFill>
                <a:latin typeface="REM Medium" pitchFamily="2" charset="0"/>
                <a:cs typeface="REM Medium" pitchFamily="2" charset="0"/>
              </a:rPr>
              <a:t>here</a:t>
            </a:r>
            <a:endParaRPr lang="pt-BR" sz="2100" dirty="0">
              <a:solidFill>
                <a:srgbClr val="4EB170"/>
              </a:solidFill>
              <a:latin typeface="REM Medium" pitchFamily="2" charset="0"/>
              <a:cs typeface="RE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3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99BA35-0635-485F-178A-51AD6E124123}"/>
              </a:ext>
            </a:extLst>
          </p:cNvPr>
          <p:cNvSpPr txBox="1"/>
          <p:nvPr/>
        </p:nvSpPr>
        <p:spPr>
          <a:xfrm>
            <a:off x="1160584" y="836976"/>
            <a:ext cx="270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5B8C"/>
                </a:solidFill>
                <a:latin typeface="REM" pitchFamily="2" charset="0"/>
                <a:cs typeface="REM" pitchFamily="2" charset="0"/>
              </a:rPr>
              <a:t>LOREM IPSUM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F187D5-D065-4A6B-D842-76B7C0121427}"/>
              </a:ext>
            </a:extLst>
          </p:cNvPr>
          <p:cNvSpPr txBox="1"/>
          <p:nvPr/>
        </p:nvSpPr>
        <p:spPr>
          <a:xfrm>
            <a:off x="1160584" y="1089634"/>
            <a:ext cx="4826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dirty="0">
                <a:solidFill>
                  <a:srgbClr val="005B8C"/>
                </a:solidFill>
                <a:latin typeface="REM Black" pitchFamily="2" charset="0"/>
                <a:cs typeface="REM Black" pitchFamily="2" charset="0"/>
              </a:rPr>
              <a:t>LOREM IPSUM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B4FD1A-E169-2BB0-468A-06C784477AB8}"/>
              </a:ext>
            </a:extLst>
          </p:cNvPr>
          <p:cNvSpPr txBox="1"/>
          <p:nvPr/>
        </p:nvSpPr>
        <p:spPr>
          <a:xfrm>
            <a:off x="1160927" y="1911410"/>
            <a:ext cx="62949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Lorem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ipsum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amet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consectetuer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adipiscing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elit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sed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nonummy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nibh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euismod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tincidunt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laoreet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dolore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magna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erat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volutpat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wisi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ad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minim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veniam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, quis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nostrud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exerci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tation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ullamcorper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suscipit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lobortis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nisl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ut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aliquip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ex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ea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commodo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consequat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EM" pitchFamily="2" charset="0"/>
                <a:cs typeface="REM" pitchFamily="2" charset="0"/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8F40E4-B996-56C7-081E-19120499C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181" y="-425402"/>
            <a:ext cx="7045227" cy="3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7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2329DDC-D3B1-5845-0A4A-C4D7F945984E}"/>
              </a:ext>
            </a:extLst>
          </p:cNvPr>
          <p:cNvSpPr txBox="1"/>
          <p:nvPr/>
        </p:nvSpPr>
        <p:spPr>
          <a:xfrm>
            <a:off x="3682512" y="2875002"/>
            <a:ext cx="4826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  <a:latin typeface="REM Black" pitchFamily="2" charset="0"/>
                <a:cs typeface="REM Black" pitchFamily="2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8159995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REM Medium</vt:lpstr>
      <vt:lpstr>Calibri</vt:lpstr>
      <vt:lpstr>REM Black</vt:lpstr>
      <vt:lpstr>REM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Lucas</dc:creator>
  <cp:lastModifiedBy>Lucas</cp:lastModifiedBy>
  <cp:revision>3</cp:revision>
  <dcterms:created xsi:type="dcterms:W3CDTF">2024-10-29T12:16:47Z</dcterms:created>
  <dcterms:modified xsi:type="dcterms:W3CDTF">2024-10-29T12:33:08Z</dcterms:modified>
</cp:coreProperties>
</file>